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A2F7F-2B35-AF80-34C1-4005424E8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8F2BC4-CC55-EB7B-7750-A591E6CF8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166CD-9C00-BF81-0DB9-E98DE81E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DC86D-6FB0-45E7-9DA4-55157A62F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63A5-D6A8-1B20-4472-8ABD66F0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291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B646-6A02-1E0E-7E72-D536791A6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E65BE2-12E0-30BC-443A-1117A3A2B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C731D-5011-9A5F-63F6-45041C36D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49778-9CB8-DFA6-8268-184117FEA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FCC27-00D8-32CF-09C1-C3DB4A594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742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A27AED-35C8-93C2-E538-C7F5E2A67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A465F7-4B33-7C01-4B9A-27749A4A8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70609-9A47-1E06-36E6-CAAD66E14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C126-9738-D7EC-2417-64D10427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E4140-A3B9-8DAD-1AFE-7AA6395E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416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0659-479A-1978-E2B8-D97B479BF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CCFDD-EC4E-31E9-D531-30CFEACF2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A443B-BAA7-D9CC-584D-F63B6E275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A3CBA-72F1-814E-EB56-99F19C14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EB1F3-0FE6-34FE-2F75-BECB0711A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5894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8E5E-ADE8-2B14-D0B3-40725D83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1DCF4-D711-826F-B178-1B42620F1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12126-CFA4-AB1A-2816-A9012F089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F5B4C-56B4-8380-B426-8DD40986E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B4EE2-5CB7-0793-740B-5697614DC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990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3DD6-A11C-7340-25DF-68FFEC82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652BF-BE55-7FD3-5141-4C5A570DC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D2AB9-08D1-3DA6-33A6-7CBC3EE57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E2C4E-F00D-E9BA-50EB-606C5F95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4E626-DC59-6DAE-145F-103A3DB7B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ADA55-A42D-28A5-07CF-79D4452C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344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3180-65DA-3F51-75FD-649D36E9D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037D4-93E2-6A78-D057-372BE39AA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785D3-BE03-32A4-0439-175F5EDE6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5DC176-7446-A74C-04C7-D6A164E2C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9D374-DC3B-F990-CD78-CAA4CE7593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AEE24B-C48D-248B-926E-950BE210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1B140B-67F2-3E5C-EF90-A5D4D06E6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9E6EC2-6E60-25F8-5F9A-0CACB516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11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1AFAA-E31D-2D95-BABB-8E41D4EF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10B264-652A-5CB9-14D6-AD9EE7E41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7BFD9-67C9-8ACB-FC64-2CAE496D0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6C61D-662B-18E2-BAE0-B0F4B634C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575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431A0E-23E5-7775-E9F2-574F213A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F27A83-DA35-ED39-3B50-8EAD2196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1DBE3-F3FE-067C-738F-A8437A0C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291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F5C91-D05A-515A-5A97-DFD02D6C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37B28-F747-76D5-A37B-CE7C1D282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3D604-2C08-17CC-0AC1-234A005D6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1B4F3-E1AB-0172-97E6-9B22C1ECE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D73AF-949D-C0ED-1A2A-CD2E885B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59AFC-700A-E648-8D36-D6D048287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896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3955-23B9-6074-6A92-BB128A1B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6C6BA2-BD41-547D-B790-ED6D38971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5FE794-2B71-3921-6EE9-F175B33F0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75394-950C-0156-52FC-AEA6B02B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0B968C-AE03-3A44-2319-D9E3DCF6B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2B08B-FC27-D0B5-A931-D9C76043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550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92D84-A2F8-F5E3-F4A9-3EFA7A680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EB42B-227B-A12A-03CB-475D11222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BDCEF-B3F9-2A20-AEE5-1E2E5167F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87683-F986-4546-ADCC-C42429E8F3C1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631F4-BA6D-0FFA-1077-298330CAF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452A2-4D58-D8D5-48AA-A8BCA378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A7170-FCC3-4E82-B79A-2D4726E031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7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CD1B0-2BD2-E521-AA29-660EA1334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8660E5-7742-2B37-0D84-04C8CA39C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1154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FEDFBAE-1545-70A6-6C37-1C7D89D50744}"/>
              </a:ext>
            </a:extLst>
          </p:cNvPr>
          <p:cNvSpPr/>
          <p:nvPr/>
        </p:nvSpPr>
        <p:spPr>
          <a:xfrm>
            <a:off x="201381" y="1635760"/>
            <a:ext cx="9474544" cy="10109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4A5BE6-B75D-BE35-3F50-63FDCB314A3A}"/>
              </a:ext>
            </a:extLst>
          </p:cNvPr>
          <p:cNvSpPr/>
          <p:nvPr/>
        </p:nvSpPr>
        <p:spPr>
          <a:xfrm>
            <a:off x="201381" y="2689613"/>
            <a:ext cx="6308557" cy="1481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964121-8FBF-40AF-0BD9-35A079136351}"/>
              </a:ext>
            </a:extLst>
          </p:cNvPr>
          <p:cNvSpPr/>
          <p:nvPr/>
        </p:nvSpPr>
        <p:spPr>
          <a:xfrm>
            <a:off x="201381" y="4211321"/>
            <a:ext cx="6308557" cy="16103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D47154-CF4B-C4C8-4536-AF065BBB33BB}"/>
              </a:ext>
            </a:extLst>
          </p:cNvPr>
          <p:cNvSpPr/>
          <p:nvPr/>
        </p:nvSpPr>
        <p:spPr>
          <a:xfrm>
            <a:off x="201381" y="5862322"/>
            <a:ext cx="6308557" cy="853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B53346-F171-2493-AEE6-7F19B8E04558}"/>
              </a:ext>
            </a:extLst>
          </p:cNvPr>
          <p:cNvSpPr/>
          <p:nvPr/>
        </p:nvSpPr>
        <p:spPr>
          <a:xfrm>
            <a:off x="9709786" y="1635761"/>
            <a:ext cx="2299336" cy="10109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11C329-7E82-68FC-371B-DAC87FD9B846}"/>
              </a:ext>
            </a:extLst>
          </p:cNvPr>
          <p:cNvSpPr/>
          <p:nvPr/>
        </p:nvSpPr>
        <p:spPr>
          <a:xfrm>
            <a:off x="6553200" y="2689612"/>
            <a:ext cx="5455921" cy="3132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467D19-010E-4A36-FA4C-A0EFB4706984}"/>
              </a:ext>
            </a:extLst>
          </p:cNvPr>
          <p:cNvSpPr/>
          <p:nvPr/>
        </p:nvSpPr>
        <p:spPr>
          <a:xfrm>
            <a:off x="6550991" y="5876924"/>
            <a:ext cx="4233849" cy="8388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0CFC98-25DA-21C6-BDC6-407D205B6112}"/>
              </a:ext>
            </a:extLst>
          </p:cNvPr>
          <p:cNvSpPr txBox="1"/>
          <p:nvPr/>
        </p:nvSpPr>
        <p:spPr>
          <a:xfrm>
            <a:off x="221045" y="1655424"/>
            <a:ext cx="6464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Title</a:t>
            </a:r>
            <a:endParaRPr lang="en-IN" sz="1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D9BB13-C772-BF17-C03A-B91760A5F6AF}"/>
              </a:ext>
            </a:extLst>
          </p:cNvPr>
          <p:cNvSpPr txBox="1"/>
          <p:nvPr/>
        </p:nvSpPr>
        <p:spPr>
          <a:xfrm>
            <a:off x="221045" y="2716963"/>
            <a:ext cx="19322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Introduction / background</a:t>
            </a:r>
            <a:endParaRPr lang="en-IN" sz="1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277E7-48D4-68D8-7A32-F425F9363DB0}"/>
              </a:ext>
            </a:extLst>
          </p:cNvPr>
          <p:cNvSpPr txBox="1"/>
          <p:nvPr/>
        </p:nvSpPr>
        <p:spPr>
          <a:xfrm>
            <a:off x="201381" y="4219839"/>
            <a:ext cx="11358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Methods</a:t>
            </a:r>
            <a:endParaRPr lang="en-IN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100A2C-4E3A-7D12-05A7-20D5B798582D}"/>
              </a:ext>
            </a:extLst>
          </p:cNvPr>
          <p:cNvSpPr txBox="1"/>
          <p:nvPr/>
        </p:nvSpPr>
        <p:spPr>
          <a:xfrm>
            <a:off x="201381" y="5870839"/>
            <a:ext cx="998154" cy="283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Conclusions:</a:t>
            </a:r>
            <a:endParaRPr lang="en-IN" sz="1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42D7E1-030E-00F3-7B3F-BA2D8DA095C7}"/>
              </a:ext>
            </a:extLst>
          </p:cNvPr>
          <p:cNvSpPr txBox="1"/>
          <p:nvPr/>
        </p:nvSpPr>
        <p:spPr>
          <a:xfrm>
            <a:off x="6550991" y="5916252"/>
            <a:ext cx="8920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References</a:t>
            </a:r>
            <a:endParaRPr lang="en-IN" sz="12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A0E789-FDBD-82A6-5127-396140FEC419}"/>
              </a:ext>
            </a:extLst>
          </p:cNvPr>
          <p:cNvSpPr txBox="1"/>
          <p:nvPr/>
        </p:nvSpPr>
        <p:spPr>
          <a:xfrm>
            <a:off x="6563463" y="2705672"/>
            <a:ext cx="7025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Results</a:t>
            </a:r>
            <a:endParaRPr lang="en-IN" sz="12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8C57BF-B7EE-B879-8C1E-B7AB6EEAD698}"/>
              </a:ext>
            </a:extLst>
          </p:cNvPr>
          <p:cNvSpPr txBox="1"/>
          <p:nvPr/>
        </p:nvSpPr>
        <p:spPr>
          <a:xfrm>
            <a:off x="9709786" y="1748305"/>
            <a:ext cx="10750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Abstract No. </a:t>
            </a:r>
          </a:p>
          <a:p>
            <a:r>
              <a:rPr lang="en-IN" sz="1200" b="1" dirty="0"/>
              <a:t>Poster No. 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028FFDE-4361-02EC-109D-3FB67E79D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265773"/>
              </p:ext>
            </p:extLst>
          </p:nvPr>
        </p:nvGraphicFramePr>
        <p:xfrm>
          <a:off x="8410011" y="3220890"/>
          <a:ext cx="225350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376">
                  <a:extLst>
                    <a:ext uri="{9D8B030D-6E8A-4147-A177-3AD203B41FA5}">
                      <a16:colId xmlns:a16="http://schemas.microsoft.com/office/drawing/2014/main" val="680083239"/>
                    </a:ext>
                  </a:extLst>
                </a:gridCol>
                <a:gridCol w="563376">
                  <a:extLst>
                    <a:ext uri="{9D8B030D-6E8A-4147-A177-3AD203B41FA5}">
                      <a16:colId xmlns:a16="http://schemas.microsoft.com/office/drawing/2014/main" val="1583262144"/>
                    </a:ext>
                  </a:extLst>
                </a:gridCol>
                <a:gridCol w="563376">
                  <a:extLst>
                    <a:ext uri="{9D8B030D-6E8A-4147-A177-3AD203B41FA5}">
                      <a16:colId xmlns:a16="http://schemas.microsoft.com/office/drawing/2014/main" val="3054943472"/>
                    </a:ext>
                  </a:extLst>
                </a:gridCol>
                <a:gridCol w="563376">
                  <a:extLst>
                    <a:ext uri="{9D8B030D-6E8A-4147-A177-3AD203B41FA5}">
                      <a16:colId xmlns:a16="http://schemas.microsoft.com/office/drawing/2014/main" val="986586643"/>
                    </a:ext>
                  </a:extLst>
                </a:gridCol>
              </a:tblGrid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849841"/>
                  </a:ext>
                </a:extLst>
              </a:tr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302696"/>
                  </a:ext>
                </a:extLst>
              </a:tr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116845"/>
                  </a:ext>
                </a:extLst>
              </a:tr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33284"/>
                  </a:ext>
                </a:extLst>
              </a:tr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29996"/>
                  </a:ext>
                </a:extLst>
              </a:tr>
              <a:tr h="29828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522499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ED10E0C-B3ED-2EEE-9EE2-7B0C3BC0AC2C}"/>
              </a:ext>
            </a:extLst>
          </p:cNvPr>
          <p:cNvSpPr/>
          <p:nvPr/>
        </p:nvSpPr>
        <p:spPr>
          <a:xfrm>
            <a:off x="7064406" y="3220890"/>
            <a:ext cx="1184860" cy="21966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62E556-280C-4E75-F0E4-A6CE37DB92FF}"/>
              </a:ext>
            </a:extLst>
          </p:cNvPr>
          <p:cNvSpPr txBox="1"/>
          <p:nvPr/>
        </p:nvSpPr>
        <p:spPr>
          <a:xfrm>
            <a:off x="7349542" y="5415450"/>
            <a:ext cx="614588" cy="280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Image</a:t>
            </a:r>
            <a:endParaRPr lang="en-IN" sz="12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4E7597-FED2-9884-1586-8B1E335BA5F9}"/>
              </a:ext>
            </a:extLst>
          </p:cNvPr>
          <p:cNvSpPr txBox="1"/>
          <p:nvPr/>
        </p:nvSpPr>
        <p:spPr>
          <a:xfrm>
            <a:off x="9095199" y="5429900"/>
            <a:ext cx="614588" cy="280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Table</a:t>
            </a:r>
            <a:endParaRPr lang="en-IN" sz="1200" b="1" dirty="0"/>
          </a:p>
        </p:txBody>
      </p:sp>
    </p:spTree>
    <p:extLst>
      <p:ext uri="{BB962C8B-B14F-4D97-AF65-F5344CB8AC3E}">
        <p14:creationId xmlns:p14="http://schemas.microsoft.com/office/powerpoint/2010/main" val="1283474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myProvidey M.I.C.E</dc:creator>
  <cp:lastModifiedBy>myProvidey M.I.C.E</cp:lastModifiedBy>
  <cp:revision>1</cp:revision>
  <dcterms:created xsi:type="dcterms:W3CDTF">2025-10-30T13:02:55Z</dcterms:created>
  <dcterms:modified xsi:type="dcterms:W3CDTF">2025-10-30T13:23:43Z</dcterms:modified>
</cp:coreProperties>
</file>